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sldIdLst>
    <p:sldId id="256" r:id="rId5"/>
    <p:sldId id="265" r:id="rId6"/>
    <p:sldId id="258" r:id="rId7"/>
    <p:sldId id="259" r:id="rId8"/>
    <p:sldId id="257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1AD20-B40A-40FB-A756-447E3555C7F4}" v="10" dt="2023-07-20T02:26:1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1978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rzymkowski" userId="b0d07d4a-2aaa-4398-946a-90bce4e5e1b1" providerId="ADAL" clId="{F781AD20-B40A-40FB-A756-447E3555C7F4}"/>
    <pc:docChg chg="undo custSel addSld delSld modSld">
      <pc:chgData name="Amy Grzymkowski" userId="b0d07d4a-2aaa-4398-946a-90bce4e5e1b1" providerId="ADAL" clId="{F781AD20-B40A-40FB-A756-447E3555C7F4}" dt="2023-07-20T02:31:12.072" v="3314" actId="403"/>
      <pc:docMkLst>
        <pc:docMk/>
      </pc:docMkLst>
      <pc:sldChg chg="addSp delSp modSp mod">
        <pc:chgData name="Amy Grzymkowski" userId="b0d07d4a-2aaa-4398-946a-90bce4e5e1b1" providerId="ADAL" clId="{F781AD20-B40A-40FB-A756-447E3555C7F4}" dt="2023-07-20T01:38:51.416" v="3057" actId="1076"/>
        <pc:sldMkLst>
          <pc:docMk/>
          <pc:sldMk cId="3291719197" sldId="256"/>
        </pc:sldMkLst>
        <pc:spChg chg="del mod">
          <ac:chgData name="Amy Grzymkowski" userId="b0d07d4a-2aaa-4398-946a-90bce4e5e1b1" providerId="ADAL" clId="{F781AD20-B40A-40FB-A756-447E3555C7F4}" dt="2023-07-20T01:38:43.594" v="3054" actId="21"/>
          <ac:spMkLst>
            <pc:docMk/>
            <pc:sldMk cId="3291719197" sldId="256"/>
            <ac:spMk id="2" creationId="{715F97CF-F83D-9940-B749-0D22788B507F}"/>
          </ac:spMkLst>
        </pc:spChg>
        <pc:spChg chg="add mod">
          <ac:chgData name="Amy Grzymkowski" userId="b0d07d4a-2aaa-4398-946a-90bce4e5e1b1" providerId="ADAL" clId="{F781AD20-B40A-40FB-A756-447E3555C7F4}" dt="2023-07-20T00:25:53.925" v="48" actId="20577"/>
          <ac:spMkLst>
            <pc:docMk/>
            <pc:sldMk cId="3291719197" sldId="256"/>
            <ac:spMk id="3" creationId="{AE645849-A96C-263E-CCC8-A191FF4556BB}"/>
          </ac:spMkLst>
        </pc:spChg>
        <pc:picChg chg="add del mod">
          <ac:chgData name="Amy Grzymkowski" userId="b0d07d4a-2aaa-4398-946a-90bce4e5e1b1" providerId="ADAL" clId="{F781AD20-B40A-40FB-A756-447E3555C7F4}" dt="2023-07-20T01:38:10.716" v="3045" actId="21"/>
          <ac:picMkLst>
            <pc:docMk/>
            <pc:sldMk cId="3291719197" sldId="256"/>
            <ac:picMk id="6" creationId="{456F128D-A1EA-8966-53CD-E6B5C6AB450D}"/>
          </ac:picMkLst>
        </pc:picChg>
        <pc:picChg chg="add mod">
          <ac:chgData name="Amy Grzymkowski" userId="b0d07d4a-2aaa-4398-946a-90bce4e5e1b1" providerId="ADAL" clId="{F781AD20-B40A-40FB-A756-447E3555C7F4}" dt="2023-07-20T01:38:51.416" v="3057" actId="1076"/>
          <ac:picMkLst>
            <pc:docMk/>
            <pc:sldMk cId="3291719197" sldId="256"/>
            <ac:picMk id="8" creationId="{E903676F-7669-A43D-9B5C-81A67D5BCD78}"/>
          </ac:picMkLst>
        </pc:picChg>
      </pc:sldChg>
      <pc:sldChg chg="addSp delSp modSp mod setBg">
        <pc:chgData name="Amy Grzymkowski" userId="b0d07d4a-2aaa-4398-946a-90bce4e5e1b1" providerId="ADAL" clId="{F781AD20-B40A-40FB-A756-447E3555C7F4}" dt="2023-07-20T02:15:57.466" v="3195" actId="26606"/>
        <pc:sldMkLst>
          <pc:docMk/>
          <pc:sldMk cId="2601025355" sldId="257"/>
        </pc:sldMkLst>
        <pc:spChg chg="mod">
          <ac:chgData name="Amy Grzymkowski" userId="b0d07d4a-2aaa-4398-946a-90bce4e5e1b1" providerId="ADAL" clId="{F781AD20-B40A-40FB-A756-447E3555C7F4}" dt="2023-07-20T02:15:57.466" v="3195" actId="26606"/>
          <ac:spMkLst>
            <pc:docMk/>
            <pc:sldMk cId="2601025355" sldId="257"/>
            <ac:spMk id="2" creationId="{F19B974B-0BDA-C154-35A1-AA27E1C9C2F1}"/>
          </ac:spMkLst>
        </pc:spChg>
        <pc:spChg chg="del mod">
          <ac:chgData name="Amy Grzymkowski" userId="b0d07d4a-2aaa-4398-946a-90bce4e5e1b1" providerId="ADAL" clId="{F781AD20-B40A-40FB-A756-447E3555C7F4}" dt="2023-07-20T02:15:57.466" v="3195" actId="26606"/>
          <ac:spMkLst>
            <pc:docMk/>
            <pc:sldMk cId="2601025355" sldId="257"/>
            <ac:spMk id="3" creationId="{45950B6C-0FC6-B3C7-54B1-602F966861C2}"/>
          </ac:spMkLst>
        </pc:spChg>
        <pc:spChg chg="add">
          <ac:chgData name="Amy Grzymkowski" userId="b0d07d4a-2aaa-4398-946a-90bce4e5e1b1" providerId="ADAL" clId="{F781AD20-B40A-40FB-A756-447E3555C7F4}" dt="2023-07-20T02:15:57.466" v="3195" actId="26606"/>
          <ac:spMkLst>
            <pc:docMk/>
            <pc:sldMk cId="2601025355" sldId="257"/>
            <ac:spMk id="9" creationId="{57908DE9-5647-483E-B731-49D34A839B3F}"/>
          </ac:spMkLst>
        </pc:spChg>
        <pc:spChg chg="add">
          <ac:chgData name="Amy Grzymkowski" userId="b0d07d4a-2aaa-4398-946a-90bce4e5e1b1" providerId="ADAL" clId="{F781AD20-B40A-40FB-A756-447E3555C7F4}" dt="2023-07-20T02:15:57.466" v="3195" actId="26606"/>
          <ac:spMkLst>
            <pc:docMk/>
            <pc:sldMk cId="2601025355" sldId="257"/>
            <ac:spMk id="11" creationId="{926962B4-5DCE-4745-A877-F7237DA68D7F}"/>
          </ac:spMkLst>
        </pc:spChg>
        <pc:spChg chg="add">
          <ac:chgData name="Amy Grzymkowski" userId="b0d07d4a-2aaa-4398-946a-90bce4e5e1b1" providerId="ADAL" clId="{F781AD20-B40A-40FB-A756-447E3555C7F4}" dt="2023-07-20T02:15:57.466" v="3195" actId="26606"/>
          <ac:spMkLst>
            <pc:docMk/>
            <pc:sldMk cId="2601025355" sldId="257"/>
            <ac:spMk id="13" creationId="{FFC31C6D-653C-4C57-B226-ED6CE571F611}"/>
          </ac:spMkLst>
        </pc:spChg>
        <pc:grpChg chg="add">
          <ac:chgData name="Amy Grzymkowski" userId="b0d07d4a-2aaa-4398-946a-90bce4e5e1b1" providerId="ADAL" clId="{F781AD20-B40A-40FB-A756-447E3555C7F4}" dt="2023-07-20T02:15:57.466" v="3195" actId="26606"/>
          <ac:grpSpMkLst>
            <pc:docMk/>
            <pc:sldMk cId="2601025355" sldId="257"/>
            <ac:grpSpMk id="15" creationId="{C310B041-3468-403A-926B-E3C1CF4433A2}"/>
          </ac:grpSpMkLst>
        </pc:grpChg>
        <pc:graphicFrameChg chg="add">
          <ac:chgData name="Amy Grzymkowski" userId="b0d07d4a-2aaa-4398-946a-90bce4e5e1b1" providerId="ADAL" clId="{F781AD20-B40A-40FB-A756-447E3555C7F4}" dt="2023-07-20T02:15:57.466" v="3195" actId="26606"/>
          <ac:graphicFrameMkLst>
            <pc:docMk/>
            <pc:sldMk cId="2601025355" sldId="257"/>
            <ac:graphicFrameMk id="5" creationId="{6D3402DB-ACF7-DA35-9AFD-7FCAB206A80A}"/>
          </ac:graphicFrameMkLst>
        </pc:graphicFrameChg>
      </pc:sldChg>
      <pc:sldChg chg="addSp delSp modSp mod setBg">
        <pc:chgData name="Amy Grzymkowski" userId="b0d07d4a-2aaa-4398-946a-90bce4e5e1b1" providerId="ADAL" clId="{F781AD20-B40A-40FB-A756-447E3555C7F4}" dt="2023-07-20T02:31:12.072" v="3314" actId="403"/>
        <pc:sldMkLst>
          <pc:docMk/>
          <pc:sldMk cId="1691360724" sldId="258"/>
        </pc:sldMkLst>
        <pc:spChg chg="mod">
          <ac:chgData name="Amy Grzymkowski" userId="b0d07d4a-2aaa-4398-946a-90bce4e5e1b1" providerId="ADAL" clId="{F781AD20-B40A-40FB-A756-447E3555C7F4}" dt="2023-07-20T02:29:07.457" v="3228" actId="1076"/>
          <ac:spMkLst>
            <pc:docMk/>
            <pc:sldMk cId="1691360724" sldId="258"/>
            <ac:spMk id="2" creationId="{6370298A-219C-5B53-6785-7A210360B2BC}"/>
          </ac:spMkLst>
        </pc:spChg>
        <pc:spChg chg="mod">
          <ac:chgData name="Amy Grzymkowski" userId="b0d07d4a-2aaa-4398-946a-90bce4e5e1b1" providerId="ADAL" clId="{F781AD20-B40A-40FB-A756-447E3555C7F4}" dt="2023-07-20T02:31:12.072" v="3314" actId="403"/>
          <ac:spMkLst>
            <pc:docMk/>
            <pc:sldMk cId="1691360724" sldId="258"/>
            <ac:spMk id="3" creationId="{BDAC582D-855B-965B-6A61-10490C0CED37}"/>
          </ac:spMkLst>
        </pc:spChg>
        <pc:spChg chg="add del">
          <ac:chgData name="Amy Grzymkowski" userId="b0d07d4a-2aaa-4398-946a-90bce4e5e1b1" providerId="ADAL" clId="{F781AD20-B40A-40FB-A756-447E3555C7F4}" dt="2023-07-20T02:26:50.611" v="3206" actId="26606"/>
          <ac:spMkLst>
            <pc:docMk/>
            <pc:sldMk cId="1691360724" sldId="258"/>
            <ac:spMk id="10" creationId="{2BAAE733-5830-4749-BF05-48553257C489}"/>
          </ac:spMkLst>
        </pc:spChg>
        <pc:spChg chg="add del">
          <ac:chgData name="Amy Grzymkowski" userId="b0d07d4a-2aaa-4398-946a-90bce4e5e1b1" providerId="ADAL" clId="{F781AD20-B40A-40FB-A756-447E3555C7F4}" dt="2023-07-20T02:26:50.611" v="3206" actId="26606"/>
          <ac:spMkLst>
            <pc:docMk/>
            <pc:sldMk cId="1691360724" sldId="258"/>
            <ac:spMk id="12" creationId="{22850350-D759-47A0-A2FA-8B445C6D9D20}"/>
          </ac:spMkLst>
        </pc:spChg>
        <pc:spChg chg="add del">
          <ac:chgData name="Amy Grzymkowski" userId="b0d07d4a-2aaa-4398-946a-90bce4e5e1b1" providerId="ADAL" clId="{F781AD20-B40A-40FB-A756-447E3555C7F4}" dt="2023-07-20T02:26:50.611" v="3206" actId="26606"/>
          <ac:spMkLst>
            <pc:docMk/>
            <pc:sldMk cId="1691360724" sldId="258"/>
            <ac:spMk id="20" creationId="{A419A7E2-0698-4FEF-A4DB-E337876009CC}"/>
          </ac:spMkLst>
        </pc:spChg>
        <pc:spChg chg="add del">
          <ac:chgData name="Amy Grzymkowski" userId="b0d07d4a-2aaa-4398-946a-90bce4e5e1b1" providerId="ADAL" clId="{F781AD20-B40A-40FB-A756-447E3555C7F4}" dt="2023-07-20T02:26:58.243" v="3208" actId="26606"/>
          <ac:spMkLst>
            <pc:docMk/>
            <pc:sldMk cId="1691360724" sldId="258"/>
            <ac:spMk id="26" creationId="{458183E0-58D3-4C7F-97F0-2494113B38F6}"/>
          </ac:spMkLst>
        </pc:spChg>
        <pc:spChg chg="add del">
          <ac:chgData name="Amy Grzymkowski" userId="b0d07d4a-2aaa-4398-946a-90bce4e5e1b1" providerId="ADAL" clId="{F781AD20-B40A-40FB-A756-447E3555C7F4}" dt="2023-07-20T02:26:58.243" v="3208" actId="26606"/>
          <ac:spMkLst>
            <pc:docMk/>
            <pc:sldMk cId="1691360724" sldId="258"/>
            <ac:spMk id="27" creationId="{493D7220-9A41-4B89-8A05-2E854925EDA1}"/>
          </ac:spMkLst>
        </pc:spChg>
        <pc:spChg chg="add del">
          <ac:chgData name="Amy Grzymkowski" userId="b0d07d4a-2aaa-4398-946a-90bce4e5e1b1" providerId="ADAL" clId="{F781AD20-B40A-40FB-A756-447E3555C7F4}" dt="2023-07-20T02:28:56.840" v="3226" actId="26606"/>
          <ac:spMkLst>
            <pc:docMk/>
            <pc:sldMk cId="1691360724" sldId="258"/>
            <ac:spMk id="36" creationId="{4D47D7CD-06A5-4710-B816-F23F56C52C16}"/>
          </ac:spMkLst>
        </pc:spChg>
        <pc:spChg chg="add del">
          <ac:chgData name="Amy Grzymkowski" userId="b0d07d4a-2aaa-4398-946a-90bce4e5e1b1" providerId="ADAL" clId="{F781AD20-B40A-40FB-A756-447E3555C7F4}" dt="2023-07-20T02:28:56.840" v="3226" actId="26606"/>
          <ac:spMkLst>
            <pc:docMk/>
            <pc:sldMk cId="1691360724" sldId="258"/>
            <ac:spMk id="37" creationId="{8058D9C7-7C50-4582-9A60-0569A536A190}"/>
          </ac:spMkLst>
        </pc:spChg>
        <pc:spChg chg="add">
          <ac:chgData name="Amy Grzymkowski" userId="b0d07d4a-2aaa-4398-946a-90bce4e5e1b1" providerId="ADAL" clId="{F781AD20-B40A-40FB-A756-447E3555C7F4}" dt="2023-07-20T02:28:56.840" v="3226" actId="26606"/>
          <ac:spMkLst>
            <pc:docMk/>
            <pc:sldMk cId="1691360724" sldId="258"/>
            <ac:spMk id="44" creationId="{6965FEFA-9F19-4A53-8995-C4B3D0DBE4E6}"/>
          </ac:spMkLst>
        </pc:spChg>
        <pc:spChg chg="add">
          <ac:chgData name="Amy Grzymkowski" userId="b0d07d4a-2aaa-4398-946a-90bce4e5e1b1" providerId="ADAL" clId="{F781AD20-B40A-40FB-A756-447E3555C7F4}" dt="2023-07-20T02:28:56.840" v="3226" actId="26606"/>
          <ac:spMkLst>
            <pc:docMk/>
            <pc:sldMk cId="1691360724" sldId="258"/>
            <ac:spMk id="46" creationId="{30DFCF12-97D2-4E81-A77E-27A35C3921B9}"/>
          </ac:spMkLst>
        </pc:spChg>
        <pc:spChg chg="add">
          <ac:chgData name="Amy Grzymkowski" userId="b0d07d4a-2aaa-4398-946a-90bce4e5e1b1" providerId="ADAL" clId="{F781AD20-B40A-40FB-A756-447E3555C7F4}" dt="2023-07-20T02:28:56.840" v="3226" actId="26606"/>
          <ac:spMkLst>
            <pc:docMk/>
            <pc:sldMk cId="1691360724" sldId="258"/>
            <ac:spMk id="58" creationId="{DC69F35D-48F8-4A61-BD90-D1E56008733D}"/>
          </ac:spMkLst>
        </pc:spChg>
        <pc:grpChg chg="add del">
          <ac:chgData name="Amy Grzymkowski" userId="b0d07d4a-2aaa-4398-946a-90bce4e5e1b1" providerId="ADAL" clId="{F781AD20-B40A-40FB-A756-447E3555C7F4}" dt="2023-07-20T02:26:50.611" v="3206" actId="26606"/>
          <ac:grpSpMkLst>
            <pc:docMk/>
            <pc:sldMk cId="1691360724" sldId="258"/>
            <ac:grpSpMk id="14" creationId="{E001E6B1-E6EC-4718-9B43-2BF6443E1058}"/>
          </ac:grpSpMkLst>
        </pc:grpChg>
        <pc:grpChg chg="add del">
          <ac:chgData name="Amy Grzymkowski" userId="b0d07d4a-2aaa-4398-946a-90bce4e5e1b1" providerId="ADAL" clId="{F781AD20-B40A-40FB-A756-447E3555C7F4}" dt="2023-07-20T02:26:58.243" v="3208" actId="26606"/>
          <ac:grpSpMkLst>
            <pc:docMk/>
            <pc:sldMk cId="1691360724" sldId="258"/>
            <ac:grpSpMk id="28" creationId="{C1F869AB-954B-4EAB-8260-60AE9C8D0C6F}"/>
          </ac:grpSpMkLst>
        </pc:grpChg>
        <pc:grpChg chg="add del">
          <ac:chgData name="Amy Grzymkowski" userId="b0d07d4a-2aaa-4398-946a-90bce4e5e1b1" providerId="ADAL" clId="{F781AD20-B40A-40FB-A756-447E3555C7F4}" dt="2023-07-20T02:28:56.840" v="3226" actId="26606"/>
          <ac:grpSpMkLst>
            <pc:docMk/>
            <pc:sldMk cId="1691360724" sldId="258"/>
            <ac:grpSpMk id="38" creationId="{A5A42520-81F5-4CA6-A7DA-9CD71733ABEC}"/>
          </ac:grpSpMkLst>
        </pc:grpChg>
        <pc:grpChg chg="add">
          <ac:chgData name="Amy Grzymkowski" userId="b0d07d4a-2aaa-4398-946a-90bce4e5e1b1" providerId="ADAL" clId="{F781AD20-B40A-40FB-A756-447E3555C7F4}" dt="2023-07-20T02:28:56.840" v="3226" actId="26606"/>
          <ac:grpSpMkLst>
            <pc:docMk/>
            <pc:sldMk cId="1691360724" sldId="258"/>
            <ac:grpSpMk id="48" creationId="{88C16691-9DA5-4C39-AF4D-8B07E2FEB0B5}"/>
          </ac:grpSpMkLst>
        </pc:grpChg>
        <pc:picChg chg="add mod ord">
          <ac:chgData name="Amy Grzymkowski" userId="b0d07d4a-2aaa-4398-946a-90bce4e5e1b1" providerId="ADAL" clId="{F781AD20-B40A-40FB-A756-447E3555C7F4}" dt="2023-07-20T02:28:56.840" v="3226" actId="26606"/>
          <ac:picMkLst>
            <pc:docMk/>
            <pc:sldMk cId="1691360724" sldId="258"/>
            <ac:picMk id="5" creationId="{26E0EDCC-F277-CD74-29B3-B80723EAE781}"/>
          </ac:picMkLst>
        </pc:picChg>
        <pc:picChg chg="add del">
          <ac:chgData name="Amy Grzymkowski" userId="b0d07d4a-2aaa-4398-946a-90bce4e5e1b1" providerId="ADAL" clId="{F781AD20-B40A-40FB-A756-447E3555C7F4}" dt="2023-07-20T02:26:50.611" v="3206" actId="26606"/>
          <ac:picMkLst>
            <pc:docMk/>
            <pc:sldMk cId="1691360724" sldId="258"/>
            <ac:picMk id="22" creationId="{5E3012D0-3AE4-4594-B37E-2622C81C012D}"/>
          </ac:picMkLst>
        </pc:picChg>
        <pc:picChg chg="add del">
          <ac:chgData name="Amy Grzymkowski" userId="b0d07d4a-2aaa-4398-946a-90bce4e5e1b1" providerId="ADAL" clId="{F781AD20-B40A-40FB-A756-447E3555C7F4}" dt="2023-07-20T02:26:50.611" v="3206" actId="26606"/>
          <ac:picMkLst>
            <pc:docMk/>
            <pc:sldMk cId="1691360724" sldId="258"/>
            <ac:picMk id="24" creationId="{62AE1365-C56B-4B6A-BA5F-D16C105C68E6}"/>
          </ac:picMkLst>
        </pc:picChg>
        <pc:picChg chg="add">
          <ac:chgData name="Amy Grzymkowski" userId="b0d07d4a-2aaa-4398-946a-90bce4e5e1b1" providerId="ADAL" clId="{F781AD20-B40A-40FB-A756-447E3555C7F4}" dt="2023-07-20T02:28:56.840" v="3226" actId="26606"/>
          <ac:picMkLst>
            <pc:docMk/>
            <pc:sldMk cId="1691360724" sldId="258"/>
            <ac:picMk id="56" creationId="{88F56DA4-2446-4D2D-A013-FC97DA4D105F}"/>
          </ac:picMkLst>
        </pc:picChg>
        <pc:picChg chg="add">
          <ac:chgData name="Amy Grzymkowski" userId="b0d07d4a-2aaa-4398-946a-90bce4e5e1b1" providerId="ADAL" clId="{F781AD20-B40A-40FB-A756-447E3555C7F4}" dt="2023-07-20T02:28:56.840" v="3226" actId="26606"/>
          <ac:picMkLst>
            <pc:docMk/>
            <pc:sldMk cId="1691360724" sldId="258"/>
            <ac:picMk id="60" creationId="{C5DA7232-C8C3-4303-B245-7279E431A81B}"/>
          </ac:picMkLst>
        </pc:picChg>
      </pc:sldChg>
      <pc:sldChg chg="modSp mod">
        <pc:chgData name="Amy Grzymkowski" userId="b0d07d4a-2aaa-4398-946a-90bce4e5e1b1" providerId="ADAL" clId="{F781AD20-B40A-40FB-A756-447E3555C7F4}" dt="2023-07-20T00:27:46.999" v="195" actId="20577"/>
        <pc:sldMkLst>
          <pc:docMk/>
          <pc:sldMk cId="487400878" sldId="259"/>
        </pc:sldMkLst>
        <pc:spChg chg="mod">
          <ac:chgData name="Amy Grzymkowski" userId="b0d07d4a-2aaa-4398-946a-90bce4e5e1b1" providerId="ADAL" clId="{F781AD20-B40A-40FB-A756-447E3555C7F4}" dt="2023-07-20T00:27:46.999" v="195" actId="20577"/>
          <ac:spMkLst>
            <pc:docMk/>
            <pc:sldMk cId="487400878" sldId="259"/>
            <ac:spMk id="2" creationId="{92D8D818-E94C-97E7-DEEE-3CCB5A0EEC79}"/>
          </ac:spMkLst>
        </pc:spChg>
      </pc:sldChg>
      <pc:sldChg chg="modSp mod">
        <pc:chgData name="Amy Grzymkowski" userId="b0d07d4a-2aaa-4398-946a-90bce4e5e1b1" providerId="ADAL" clId="{F781AD20-B40A-40FB-A756-447E3555C7F4}" dt="2023-07-20T02:00:30.805" v="3174" actId="20577"/>
        <pc:sldMkLst>
          <pc:docMk/>
          <pc:sldMk cId="2998057314" sldId="260"/>
        </pc:sldMkLst>
        <pc:spChg chg="mod">
          <ac:chgData name="Amy Grzymkowski" userId="b0d07d4a-2aaa-4398-946a-90bce4e5e1b1" providerId="ADAL" clId="{F781AD20-B40A-40FB-A756-447E3555C7F4}" dt="2023-07-20T02:00:30.805" v="3174" actId="20577"/>
          <ac:spMkLst>
            <pc:docMk/>
            <pc:sldMk cId="2998057314" sldId="260"/>
            <ac:spMk id="15" creationId="{545F22C9-7D1E-4B8E-9856-D6DC84782CC0}"/>
          </ac:spMkLst>
        </pc:spChg>
      </pc:sldChg>
      <pc:sldChg chg="del">
        <pc:chgData name="Amy Grzymkowski" userId="b0d07d4a-2aaa-4398-946a-90bce4e5e1b1" providerId="ADAL" clId="{F781AD20-B40A-40FB-A756-447E3555C7F4}" dt="2023-07-20T01:35:32.805" v="2979" actId="2696"/>
        <pc:sldMkLst>
          <pc:docMk/>
          <pc:sldMk cId="11948605" sldId="261"/>
        </pc:sldMkLst>
      </pc:sldChg>
      <pc:sldChg chg="del">
        <pc:chgData name="Amy Grzymkowski" userId="b0d07d4a-2aaa-4398-946a-90bce4e5e1b1" providerId="ADAL" clId="{F781AD20-B40A-40FB-A756-447E3555C7F4}" dt="2023-07-20T01:35:27.641" v="2978" actId="2696"/>
        <pc:sldMkLst>
          <pc:docMk/>
          <pc:sldMk cId="1408932995" sldId="262"/>
        </pc:sldMkLst>
      </pc:sldChg>
      <pc:sldChg chg="addSp delSp modSp del mod">
        <pc:chgData name="Amy Grzymkowski" userId="b0d07d4a-2aaa-4398-946a-90bce4e5e1b1" providerId="ADAL" clId="{F781AD20-B40A-40FB-A756-447E3555C7F4}" dt="2023-07-20T01:35:15.215" v="2977" actId="2696"/>
        <pc:sldMkLst>
          <pc:docMk/>
          <pc:sldMk cId="3158255231" sldId="263"/>
        </pc:sldMkLst>
        <pc:spChg chg="del">
          <ac:chgData name="Amy Grzymkowski" userId="b0d07d4a-2aaa-4398-946a-90bce4e5e1b1" providerId="ADAL" clId="{F781AD20-B40A-40FB-A756-447E3555C7F4}" dt="2023-07-20T01:35:04.180" v="2976" actId="21"/>
          <ac:spMkLst>
            <pc:docMk/>
            <pc:sldMk cId="3158255231" sldId="263"/>
            <ac:spMk id="3" creationId="{EB713C2C-AC46-9DE8-ED98-983D57BC76F9}"/>
          </ac:spMkLst>
        </pc:spChg>
        <pc:spChg chg="add mod">
          <ac:chgData name="Amy Grzymkowski" userId="b0d07d4a-2aaa-4398-946a-90bce4e5e1b1" providerId="ADAL" clId="{F781AD20-B40A-40FB-A756-447E3555C7F4}" dt="2023-07-20T01:35:04.180" v="2976" actId="21"/>
          <ac:spMkLst>
            <pc:docMk/>
            <pc:sldMk cId="3158255231" sldId="263"/>
            <ac:spMk id="5" creationId="{9E1EFEF2-F240-02F4-8745-44C9526A4B8C}"/>
          </ac:spMkLst>
        </pc:spChg>
      </pc:sldChg>
      <pc:sldChg chg="modSp mod">
        <pc:chgData name="Amy Grzymkowski" userId="b0d07d4a-2aaa-4398-946a-90bce4e5e1b1" providerId="ADAL" clId="{F781AD20-B40A-40FB-A756-447E3555C7F4}" dt="2023-07-20T02:14:01.370" v="3189" actId="20577"/>
        <pc:sldMkLst>
          <pc:docMk/>
          <pc:sldMk cId="201997073" sldId="264"/>
        </pc:sldMkLst>
        <pc:spChg chg="mod">
          <ac:chgData name="Amy Grzymkowski" userId="b0d07d4a-2aaa-4398-946a-90bce4e5e1b1" providerId="ADAL" clId="{F781AD20-B40A-40FB-A756-447E3555C7F4}" dt="2023-07-20T02:14:01.370" v="3189" actId="20577"/>
          <ac:spMkLst>
            <pc:docMk/>
            <pc:sldMk cId="201997073" sldId="264"/>
            <ac:spMk id="2" creationId="{D0E08691-7A41-3460-2E6D-153F928814EA}"/>
          </ac:spMkLst>
        </pc:spChg>
      </pc:sldChg>
      <pc:sldChg chg="addSp delSp modSp new mod setBg">
        <pc:chgData name="Amy Grzymkowski" userId="b0d07d4a-2aaa-4398-946a-90bce4e5e1b1" providerId="ADAL" clId="{F781AD20-B40A-40FB-A756-447E3555C7F4}" dt="2023-07-20T02:17:20.946" v="3201" actId="14100"/>
        <pc:sldMkLst>
          <pc:docMk/>
          <pc:sldMk cId="3009526922" sldId="265"/>
        </pc:sldMkLst>
        <pc:spChg chg="mod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2" creationId="{9DCFCA54-86BD-BFC5-BAD6-AF7D2B5AA8F9}"/>
          </ac:spMkLst>
        </pc:spChg>
        <pc:spChg chg="mod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3" creationId="{9B1EA580-145D-7EA2-703E-2F5FB3A67239}"/>
          </ac:spMkLst>
        </pc:spChg>
        <pc:spChg chg="add del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10" creationId="{34441C22-9EFD-4DE0-9245-E55F34A58290}"/>
          </ac:spMkLst>
        </pc:spChg>
        <pc:spChg chg="add del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12" creationId="{2E3EC0C7-3371-4F0F-9092-DA8533F0C116}"/>
          </ac:spMkLst>
        </pc:spChg>
        <pc:spChg chg="add del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14" creationId="{B5B75771-DE64-4E88-9F7A-F675EA3D3E5D}"/>
          </ac:spMkLst>
        </pc:spChg>
        <pc:spChg chg="add del">
          <ac:chgData name="Amy Grzymkowski" userId="b0d07d4a-2aaa-4398-946a-90bce4e5e1b1" providerId="ADAL" clId="{F781AD20-B40A-40FB-A756-447E3555C7F4}" dt="2023-07-20T02:17:04.167" v="3199" actId="26606"/>
          <ac:spMkLst>
            <pc:docMk/>
            <pc:sldMk cId="3009526922" sldId="265"/>
            <ac:spMk id="24" creationId="{3B9D6F34-4F66-4AD6-8297-B393AD0A9BDE}"/>
          </ac:spMkLst>
        </pc:spChg>
        <pc:grpChg chg="add del">
          <ac:chgData name="Amy Grzymkowski" userId="b0d07d4a-2aaa-4398-946a-90bce4e5e1b1" providerId="ADAL" clId="{F781AD20-B40A-40FB-A756-447E3555C7F4}" dt="2023-07-20T02:17:04.167" v="3199" actId="26606"/>
          <ac:grpSpMkLst>
            <pc:docMk/>
            <pc:sldMk cId="3009526922" sldId="265"/>
            <ac:grpSpMk id="16" creationId="{B75D38C4-A4CC-488E-85FD-0C69F36EA225}"/>
          </ac:grpSpMkLst>
        </pc:grpChg>
        <pc:picChg chg="add mod">
          <ac:chgData name="Amy Grzymkowski" userId="b0d07d4a-2aaa-4398-946a-90bce4e5e1b1" providerId="ADAL" clId="{F781AD20-B40A-40FB-A756-447E3555C7F4}" dt="2023-07-20T02:17:20.946" v="3201" actId="14100"/>
          <ac:picMkLst>
            <pc:docMk/>
            <pc:sldMk cId="3009526922" sldId="265"/>
            <ac:picMk id="5" creationId="{151B4200-DD61-0DCB-2279-003CEEB8F189}"/>
          </ac:picMkLst>
        </pc:picChg>
        <pc:picChg chg="add del">
          <ac:chgData name="Amy Grzymkowski" userId="b0d07d4a-2aaa-4398-946a-90bce4e5e1b1" providerId="ADAL" clId="{F781AD20-B40A-40FB-A756-447E3555C7F4}" dt="2023-07-20T02:17:04.167" v="3199" actId="26606"/>
          <ac:picMkLst>
            <pc:docMk/>
            <pc:sldMk cId="3009526922" sldId="265"/>
            <ac:picMk id="26" creationId="{4A957378-4F2F-4F89-8202-553A431FFCE1}"/>
          </ac:picMkLst>
        </pc:picChg>
        <pc:picChg chg="add del">
          <ac:chgData name="Amy Grzymkowski" userId="b0d07d4a-2aaa-4398-946a-90bce4e5e1b1" providerId="ADAL" clId="{F781AD20-B40A-40FB-A756-447E3555C7F4}" dt="2023-07-20T02:17:04.167" v="3199" actId="26606"/>
          <ac:picMkLst>
            <pc:docMk/>
            <pc:sldMk cId="3009526922" sldId="265"/>
            <ac:picMk id="28" creationId="{5EEF8CC5-3EC6-4753-94A5-A5787A5474E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C3C16-F54A-4523-8466-EA2D64F433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615FD4-CAB9-4A0F-A3B6-849ED1F16341}">
      <dgm:prSet/>
      <dgm:spPr/>
      <dgm:t>
        <a:bodyPr/>
        <a:lstStyle/>
        <a:p>
          <a:r>
            <a:rPr lang="en-US"/>
            <a:t>Residents register to ride online or may request a paper registration.</a:t>
          </a:r>
        </a:p>
      </dgm:t>
    </dgm:pt>
    <dgm:pt modelId="{86879A90-699F-46FA-B559-4F7920F8DA23}" type="parTrans" cxnId="{502C9073-7022-47F5-BEB4-D7FE42E5EC1A}">
      <dgm:prSet/>
      <dgm:spPr/>
      <dgm:t>
        <a:bodyPr/>
        <a:lstStyle/>
        <a:p>
          <a:endParaRPr lang="en-US"/>
        </a:p>
      </dgm:t>
    </dgm:pt>
    <dgm:pt modelId="{93EFEABC-F4E6-45C3-BDCA-307F80DD9854}" type="sibTrans" cxnId="{502C9073-7022-47F5-BEB4-D7FE42E5EC1A}">
      <dgm:prSet/>
      <dgm:spPr/>
      <dgm:t>
        <a:bodyPr/>
        <a:lstStyle/>
        <a:p>
          <a:endParaRPr lang="en-US"/>
        </a:p>
      </dgm:t>
    </dgm:pt>
    <dgm:pt modelId="{15995037-61FA-4377-8AE9-4B2A9A67CD40}">
      <dgm:prSet/>
      <dgm:spPr/>
      <dgm:t>
        <a:bodyPr/>
        <a:lstStyle/>
        <a:p>
          <a:r>
            <a:rPr lang="en-US"/>
            <a:t>Proof of residency</a:t>
          </a:r>
        </a:p>
      </dgm:t>
    </dgm:pt>
    <dgm:pt modelId="{F41782FB-1ED0-4538-8D0D-FDDF22210DC3}" type="parTrans" cxnId="{900F8471-C8FB-4DB3-856A-524D47FACE86}">
      <dgm:prSet/>
      <dgm:spPr/>
      <dgm:t>
        <a:bodyPr/>
        <a:lstStyle/>
        <a:p>
          <a:endParaRPr lang="en-US"/>
        </a:p>
      </dgm:t>
    </dgm:pt>
    <dgm:pt modelId="{447D6A1B-D282-4F41-A5B9-EBA79879B643}" type="sibTrans" cxnId="{900F8471-C8FB-4DB3-856A-524D47FACE86}">
      <dgm:prSet/>
      <dgm:spPr/>
      <dgm:t>
        <a:bodyPr/>
        <a:lstStyle/>
        <a:p>
          <a:endParaRPr lang="en-US"/>
        </a:p>
      </dgm:t>
    </dgm:pt>
    <dgm:pt modelId="{27B993CC-370D-4476-8D1A-D64B6AC6C194}">
      <dgm:prSet/>
      <dgm:spPr/>
      <dgm:t>
        <a:bodyPr/>
        <a:lstStyle/>
        <a:p>
          <a:r>
            <a:rPr lang="en-US"/>
            <a:t>Professional verification form</a:t>
          </a:r>
        </a:p>
      </dgm:t>
    </dgm:pt>
    <dgm:pt modelId="{EA6F1FAD-EBD1-4C1B-B652-6A8462EA01E1}" type="parTrans" cxnId="{8D6F8E83-7642-442F-9232-131EF950EA57}">
      <dgm:prSet/>
      <dgm:spPr/>
      <dgm:t>
        <a:bodyPr/>
        <a:lstStyle/>
        <a:p>
          <a:endParaRPr lang="en-US"/>
        </a:p>
      </dgm:t>
    </dgm:pt>
    <dgm:pt modelId="{A2045608-6D85-40B8-98EE-21DD1815E37A}" type="sibTrans" cxnId="{8D6F8E83-7642-442F-9232-131EF950EA57}">
      <dgm:prSet/>
      <dgm:spPr/>
      <dgm:t>
        <a:bodyPr/>
        <a:lstStyle/>
        <a:p>
          <a:endParaRPr lang="en-US"/>
        </a:p>
      </dgm:t>
    </dgm:pt>
    <dgm:pt modelId="{A08E78E3-E3BE-4EB8-97F8-2D68672570B4}">
      <dgm:prSet/>
      <dgm:spPr/>
      <dgm:t>
        <a:bodyPr/>
        <a:lstStyle/>
        <a:p>
          <a:r>
            <a:rPr lang="en-US"/>
            <a:t>Companion also require a registration form</a:t>
          </a:r>
        </a:p>
      </dgm:t>
    </dgm:pt>
    <dgm:pt modelId="{A7C511B1-FAC0-4FCF-A564-1FF6400D9C4F}" type="parTrans" cxnId="{402EE288-B3AB-417F-A38B-3A9563749F3E}">
      <dgm:prSet/>
      <dgm:spPr/>
      <dgm:t>
        <a:bodyPr/>
        <a:lstStyle/>
        <a:p>
          <a:endParaRPr lang="en-US"/>
        </a:p>
      </dgm:t>
    </dgm:pt>
    <dgm:pt modelId="{5139F70D-14E1-4BFE-87DC-DDE60EFBCC23}" type="sibTrans" cxnId="{402EE288-B3AB-417F-A38B-3A9563749F3E}">
      <dgm:prSet/>
      <dgm:spPr/>
      <dgm:t>
        <a:bodyPr/>
        <a:lstStyle/>
        <a:p>
          <a:endParaRPr lang="en-US"/>
        </a:p>
      </dgm:t>
    </dgm:pt>
    <dgm:pt modelId="{345D564E-D954-44E5-8696-E30CD08C1795}">
      <dgm:prSet/>
      <dgm:spPr/>
      <dgm:t>
        <a:bodyPr/>
        <a:lstStyle/>
        <a:p>
          <a:r>
            <a:rPr lang="en-US"/>
            <a:t>Call Dispatch at (248) 887-4979 two days before you need to ride.</a:t>
          </a:r>
        </a:p>
      </dgm:t>
    </dgm:pt>
    <dgm:pt modelId="{D6B5B278-37E2-4FC7-B5EA-48DB7E75FF3F}" type="parTrans" cxnId="{2578B7EB-7D32-4DC1-8E15-30A038518D98}">
      <dgm:prSet/>
      <dgm:spPr/>
      <dgm:t>
        <a:bodyPr/>
        <a:lstStyle/>
        <a:p>
          <a:endParaRPr lang="en-US"/>
        </a:p>
      </dgm:t>
    </dgm:pt>
    <dgm:pt modelId="{27E5DC52-6B5D-43F6-88DF-624CF661F0C9}" type="sibTrans" cxnId="{2578B7EB-7D32-4DC1-8E15-30A038518D98}">
      <dgm:prSet/>
      <dgm:spPr/>
      <dgm:t>
        <a:bodyPr/>
        <a:lstStyle/>
        <a:p>
          <a:endParaRPr lang="en-US"/>
        </a:p>
      </dgm:t>
    </dgm:pt>
    <dgm:pt modelId="{1600F332-76EB-41B6-B694-85E955ACA13E}">
      <dgm:prSet/>
      <dgm:spPr/>
      <dgm:t>
        <a:bodyPr/>
        <a:lstStyle/>
        <a:p>
          <a:r>
            <a:rPr lang="en-US"/>
            <a:t>Two different types of appointments</a:t>
          </a:r>
        </a:p>
      </dgm:t>
    </dgm:pt>
    <dgm:pt modelId="{E229B88B-002A-4774-B123-A1F7AC046FF8}" type="parTrans" cxnId="{61CF1967-74FD-4001-8CD6-A5BE5BAC6032}">
      <dgm:prSet/>
      <dgm:spPr/>
      <dgm:t>
        <a:bodyPr/>
        <a:lstStyle/>
        <a:p>
          <a:endParaRPr lang="en-US"/>
        </a:p>
      </dgm:t>
    </dgm:pt>
    <dgm:pt modelId="{0D25700A-4311-437C-B0EE-41ECCE38AB6E}" type="sibTrans" cxnId="{61CF1967-74FD-4001-8CD6-A5BE5BAC6032}">
      <dgm:prSet/>
      <dgm:spPr/>
      <dgm:t>
        <a:bodyPr/>
        <a:lstStyle/>
        <a:p>
          <a:endParaRPr lang="en-US"/>
        </a:p>
      </dgm:t>
    </dgm:pt>
    <dgm:pt modelId="{06918A3F-9D7D-4761-8D3D-790DC5BEA3BC}">
      <dgm:prSet/>
      <dgm:spPr/>
      <dgm:t>
        <a:bodyPr/>
        <a:lstStyle/>
        <a:p>
          <a:r>
            <a:rPr lang="en-US"/>
            <a:t>Set times</a:t>
          </a:r>
        </a:p>
      </dgm:t>
    </dgm:pt>
    <dgm:pt modelId="{9810C97B-1A24-444B-9C5A-3A58C235B5EF}" type="parTrans" cxnId="{D1695869-C3BF-4EA5-839C-714CFEE26E0D}">
      <dgm:prSet/>
      <dgm:spPr/>
      <dgm:t>
        <a:bodyPr/>
        <a:lstStyle/>
        <a:p>
          <a:endParaRPr lang="en-US"/>
        </a:p>
      </dgm:t>
    </dgm:pt>
    <dgm:pt modelId="{1D81F25A-5701-45E3-8D44-887BCAC2942C}" type="sibTrans" cxnId="{D1695869-C3BF-4EA5-839C-714CFEE26E0D}">
      <dgm:prSet/>
      <dgm:spPr/>
      <dgm:t>
        <a:bodyPr/>
        <a:lstStyle/>
        <a:p>
          <a:endParaRPr lang="en-US"/>
        </a:p>
      </dgm:t>
    </dgm:pt>
    <dgm:pt modelId="{0DDCA391-96F3-48CF-89B5-F32DB9775076}">
      <dgm:prSet/>
      <dgm:spPr/>
      <dgm:t>
        <a:bodyPr/>
        <a:lstStyle/>
        <a:p>
          <a:r>
            <a:rPr lang="en-US"/>
            <a:t>Open-ended appointments</a:t>
          </a:r>
        </a:p>
      </dgm:t>
    </dgm:pt>
    <dgm:pt modelId="{0C5E67D5-053E-48DD-8440-A6ABCE42E72F}" type="parTrans" cxnId="{76C3A241-8E2F-4970-A3E6-4A159B1886B9}">
      <dgm:prSet/>
      <dgm:spPr/>
      <dgm:t>
        <a:bodyPr/>
        <a:lstStyle/>
        <a:p>
          <a:endParaRPr lang="en-US"/>
        </a:p>
      </dgm:t>
    </dgm:pt>
    <dgm:pt modelId="{E3493E15-AA96-4364-B5ED-B7EFC6A45BF1}" type="sibTrans" cxnId="{76C3A241-8E2F-4970-A3E6-4A159B1886B9}">
      <dgm:prSet/>
      <dgm:spPr/>
      <dgm:t>
        <a:bodyPr/>
        <a:lstStyle/>
        <a:p>
          <a:endParaRPr lang="en-US"/>
        </a:p>
      </dgm:t>
    </dgm:pt>
    <dgm:pt modelId="{83D58EDD-314A-42B3-9841-C4E2D77A0000}">
      <dgm:prSet/>
      <dgm:spPr/>
      <dgm:t>
        <a:bodyPr/>
        <a:lstStyle/>
        <a:p>
          <a:r>
            <a:rPr lang="en-US"/>
            <a:t>Fares:  $2 for any stop to any location in travel area.</a:t>
          </a:r>
        </a:p>
      </dgm:t>
    </dgm:pt>
    <dgm:pt modelId="{709DE2AD-0BD1-421A-B5B8-FC5343510B2E}" type="parTrans" cxnId="{09368FE2-2E6A-4490-AD3A-43D247E176BB}">
      <dgm:prSet/>
      <dgm:spPr/>
      <dgm:t>
        <a:bodyPr/>
        <a:lstStyle/>
        <a:p>
          <a:endParaRPr lang="en-US"/>
        </a:p>
      </dgm:t>
    </dgm:pt>
    <dgm:pt modelId="{41F5962B-05CA-4324-823E-817BD30CC881}" type="sibTrans" cxnId="{09368FE2-2E6A-4490-AD3A-43D247E176BB}">
      <dgm:prSet/>
      <dgm:spPr/>
      <dgm:t>
        <a:bodyPr/>
        <a:lstStyle/>
        <a:p>
          <a:endParaRPr lang="en-US"/>
        </a:p>
      </dgm:t>
    </dgm:pt>
    <dgm:pt modelId="{B934BBF9-81C1-4A14-A3BE-6238E945B813}">
      <dgm:prSet/>
      <dgm:spPr/>
      <dgm:t>
        <a:bodyPr/>
        <a:lstStyle/>
        <a:p>
          <a:r>
            <a:rPr lang="en-US"/>
            <a:t>For example:  From home to doctor’s appointment and then back home – fare:  $4.</a:t>
          </a:r>
        </a:p>
      </dgm:t>
    </dgm:pt>
    <dgm:pt modelId="{BB24D655-1692-4353-8C3C-F1EB3665914F}" type="parTrans" cxnId="{C5FA11E7-5761-4308-AC1F-6144A3EC22DB}">
      <dgm:prSet/>
      <dgm:spPr/>
      <dgm:t>
        <a:bodyPr/>
        <a:lstStyle/>
        <a:p>
          <a:endParaRPr lang="en-US"/>
        </a:p>
      </dgm:t>
    </dgm:pt>
    <dgm:pt modelId="{7676DE17-3F09-46B7-BDAD-5840D449AD47}" type="sibTrans" cxnId="{C5FA11E7-5761-4308-AC1F-6144A3EC22DB}">
      <dgm:prSet/>
      <dgm:spPr/>
      <dgm:t>
        <a:bodyPr/>
        <a:lstStyle/>
        <a:p>
          <a:endParaRPr lang="en-US"/>
        </a:p>
      </dgm:t>
    </dgm:pt>
    <dgm:pt modelId="{99A1569D-D130-4968-A581-9C0F598A98CF}">
      <dgm:prSet/>
      <dgm:spPr/>
      <dgm:t>
        <a:bodyPr/>
        <a:lstStyle/>
        <a:p>
          <a:r>
            <a:rPr lang="en-US"/>
            <a:t>Pay as you go or purchase a rider card for $20 (10 rides plus 1 bonus ride).</a:t>
          </a:r>
        </a:p>
      </dgm:t>
    </dgm:pt>
    <dgm:pt modelId="{22654DC9-D12B-4F71-B6E6-CA804722E7A7}" type="parTrans" cxnId="{4AC611B2-3592-43E5-9D05-C1AB7BEEEE85}">
      <dgm:prSet/>
      <dgm:spPr/>
      <dgm:t>
        <a:bodyPr/>
        <a:lstStyle/>
        <a:p>
          <a:endParaRPr lang="en-US"/>
        </a:p>
      </dgm:t>
    </dgm:pt>
    <dgm:pt modelId="{DAD486B5-5A7F-4F6F-B687-526B865716F8}" type="sibTrans" cxnId="{4AC611B2-3592-43E5-9D05-C1AB7BEEEE85}">
      <dgm:prSet/>
      <dgm:spPr/>
      <dgm:t>
        <a:bodyPr/>
        <a:lstStyle/>
        <a:p>
          <a:endParaRPr lang="en-US"/>
        </a:p>
      </dgm:t>
    </dgm:pt>
    <dgm:pt modelId="{AE1D4CD5-00FE-41B9-9F2F-419872E0BB63}">
      <dgm:prSet/>
      <dgm:spPr/>
      <dgm:t>
        <a:bodyPr/>
        <a:lstStyle/>
        <a:p>
          <a:r>
            <a:rPr lang="en-US"/>
            <a:t>Companion riders ride for free.</a:t>
          </a:r>
        </a:p>
      </dgm:t>
    </dgm:pt>
    <dgm:pt modelId="{DD7DEB55-A56F-49AE-A573-A6CBF5FBF855}" type="parTrans" cxnId="{2D7923E9-45E3-4D55-A8F8-8F06E4C6B546}">
      <dgm:prSet/>
      <dgm:spPr/>
      <dgm:t>
        <a:bodyPr/>
        <a:lstStyle/>
        <a:p>
          <a:endParaRPr lang="en-US"/>
        </a:p>
      </dgm:t>
    </dgm:pt>
    <dgm:pt modelId="{C0D78E29-30EE-425F-A97E-C94AE2CA14B3}" type="sibTrans" cxnId="{2D7923E9-45E3-4D55-A8F8-8F06E4C6B546}">
      <dgm:prSet/>
      <dgm:spPr/>
      <dgm:t>
        <a:bodyPr/>
        <a:lstStyle/>
        <a:p>
          <a:endParaRPr lang="en-US"/>
        </a:p>
      </dgm:t>
    </dgm:pt>
    <dgm:pt modelId="{B68B935C-4AAA-4AD1-BB4B-28270389AE6A}">
      <dgm:prSet/>
      <dgm:spPr/>
      <dgm:t>
        <a:bodyPr/>
        <a:lstStyle/>
        <a:p>
          <a:r>
            <a:rPr lang="en-US"/>
            <a:t>Try us for free!  When you register, we will send a Rider Card with 4 free rides. </a:t>
          </a:r>
        </a:p>
      </dgm:t>
    </dgm:pt>
    <dgm:pt modelId="{A14C9823-1E7A-4D53-B117-DEC69D56B4C7}" type="parTrans" cxnId="{4CB93587-8F05-4845-9008-98922A26F833}">
      <dgm:prSet/>
      <dgm:spPr/>
      <dgm:t>
        <a:bodyPr/>
        <a:lstStyle/>
        <a:p>
          <a:endParaRPr lang="en-US"/>
        </a:p>
      </dgm:t>
    </dgm:pt>
    <dgm:pt modelId="{04269F64-DB5A-40AA-9FD2-CDCF951195D9}" type="sibTrans" cxnId="{4CB93587-8F05-4845-9008-98922A26F833}">
      <dgm:prSet/>
      <dgm:spPr/>
      <dgm:t>
        <a:bodyPr/>
        <a:lstStyle/>
        <a:p>
          <a:endParaRPr lang="en-US"/>
        </a:p>
      </dgm:t>
    </dgm:pt>
    <dgm:pt modelId="{BF04A838-5258-4CDD-8D24-6CA12B1EDA26}" type="pres">
      <dgm:prSet presAssocID="{979C3C16-F54A-4523-8466-EA2D64F43376}" presName="linear" presStyleCnt="0">
        <dgm:presLayoutVars>
          <dgm:animLvl val="lvl"/>
          <dgm:resizeHandles val="exact"/>
        </dgm:presLayoutVars>
      </dgm:prSet>
      <dgm:spPr/>
    </dgm:pt>
    <dgm:pt modelId="{B9D0AA19-BBA1-4DAB-A0F8-3473CA3F9D83}" type="pres">
      <dgm:prSet presAssocID="{C8615FD4-CAB9-4A0F-A3B6-849ED1F163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29022-DC94-4BE5-8630-DF23D194AE42}" type="pres">
      <dgm:prSet presAssocID="{C8615FD4-CAB9-4A0F-A3B6-849ED1F16341}" presName="childText" presStyleLbl="revTx" presStyleIdx="0" presStyleCnt="3">
        <dgm:presLayoutVars>
          <dgm:bulletEnabled val="1"/>
        </dgm:presLayoutVars>
      </dgm:prSet>
      <dgm:spPr/>
    </dgm:pt>
    <dgm:pt modelId="{CB761082-6B87-4DF0-8277-EFA3EE36C833}" type="pres">
      <dgm:prSet presAssocID="{345D564E-D954-44E5-8696-E30CD08C17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B22232-B36D-4C5D-9D2E-7D951C27AD1B}" type="pres">
      <dgm:prSet presAssocID="{345D564E-D954-44E5-8696-E30CD08C1795}" presName="childText" presStyleLbl="revTx" presStyleIdx="1" presStyleCnt="3">
        <dgm:presLayoutVars>
          <dgm:bulletEnabled val="1"/>
        </dgm:presLayoutVars>
      </dgm:prSet>
      <dgm:spPr/>
    </dgm:pt>
    <dgm:pt modelId="{30DB0597-B669-43E8-B1D8-3C0DE4006654}" type="pres">
      <dgm:prSet presAssocID="{83D58EDD-314A-42B3-9841-C4E2D77A00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1D6F15-0E8A-4E3C-A65B-755430FE2547}" type="pres">
      <dgm:prSet presAssocID="{83D58EDD-314A-42B3-9841-C4E2D77A000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A4E3F21-90D0-4774-AE86-91B382FE90FF}" type="presOf" srcId="{A08E78E3-E3BE-4EB8-97F8-2D68672570B4}" destId="{29229022-DC94-4BE5-8630-DF23D194AE42}" srcOrd="0" destOrd="2" presId="urn:microsoft.com/office/officeart/2005/8/layout/vList2"/>
    <dgm:cxn modelId="{1BF69537-3421-4321-91FE-55A06DB72B04}" type="presOf" srcId="{06918A3F-9D7D-4761-8D3D-790DC5BEA3BC}" destId="{E8B22232-B36D-4C5D-9D2E-7D951C27AD1B}" srcOrd="0" destOrd="1" presId="urn:microsoft.com/office/officeart/2005/8/layout/vList2"/>
    <dgm:cxn modelId="{76C3A241-8E2F-4970-A3E6-4A159B1886B9}" srcId="{1600F332-76EB-41B6-B694-85E955ACA13E}" destId="{0DDCA391-96F3-48CF-89B5-F32DB9775076}" srcOrd="1" destOrd="0" parTransId="{0C5E67D5-053E-48DD-8440-A6ABCE42E72F}" sibTransId="{E3493E15-AA96-4364-B5ED-B7EFC6A45BF1}"/>
    <dgm:cxn modelId="{61CF1967-74FD-4001-8CD6-A5BE5BAC6032}" srcId="{345D564E-D954-44E5-8696-E30CD08C1795}" destId="{1600F332-76EB-41B6-B694-85E955ACA13E}" srcOrd="0" destOrd="0" parTransId="{E229B88B-002A-4774-B123-A1F7AC046FF8}" sibTransId="{0D25700A-4311-437C-B0EE-41ECCE38AB6E}"/>
    <dgm:cxn modelId="{009DB468-854A-48A0-885C-9B972429BD1D}" type="presOf" srcId="{99A1569D-D130-4968-A581-9C0F598A98CF}" destId="{2F1D6F15-0E8A-4E3C-A65B-755430FE2547}" srcOrd="0" destOrd="1" presId="urn:microsoft.com/office/officeart/2005/8/layout/vList2"/>
    <dgm:cxn modelId="{D1695869-C3BF-4EA5-839C-714CFEE26E0D}" srcId="{1600F332-76EB-41B6-B694-85E955ACA13E}" destId="{06918A3F-9D7D-4761-8D3D-790DC5BEA3BC}" srcOrd="0" destOrd="0" parTransId="{9810C97B-1A24-444B-9C5A-3A58C235B5EF}" sibTransId="{1D81F25A-5701-45E3-8D44-887BCAC2942C}"/>
    <dgm:cxn modelId="{8F93B26D-813E-4F98-9F6A-7377E929662B}" type="presOf" srcId="{83D58EDD-314A-42B3-9841-C4E2D77A0000}" destId="{30DB0597-B669-43E8-B1D8-3C0DE4006654}" srcOrd="0" destOrd="0" presId="urn:microsoft.com/office/officeart/2005/8/layout/vList2"/>
    <dgm:cxn modelId="{900F8471-C8FB-4DB3-856A-524D47FACE86}" srcId="{C8615FD4-CAB9-4A0F-A3B6-849ED1F16341}" destId="{15995037-61FA-4377-8AE9-4B2A9A67CD40}" srcOrd="0" destOrd="0" parTransId="{F41782FB-1ED0-4538-8D0D-FDDF22210DC3}" sibTransId="{447D6A1B-D282-4F41-A5B9-EBA79879B643}"/>
    <dgm:cxn modelId="{502C9073-7022-47F5-BEB4-D7FE42E5EC1A}" srcId="{979C3C16-F54A-4523-8466-EA2D64F43376}" destId="{C8615FD4-CAB9-4A0F-A3B6-849ED1F16341}" srcOrd="0" destOrd="0" parTransId="{86879A90-699F-46FA-B559-4F7920F8DA23}" sibTransId="{93EFEABC-F4E6-45C3-BDCA-307F80DD9854}"/>
    <dgm:cxn modelId="{A5BDBA55-A13A-4523-A557-B166D239E987}" type="presOf" srcId="{B934BBF9-81C1-4A14-A3BE-6238E945B813}" destId="{2F1D6F15-0E8A-4E3C-A65B-755430FE2547}" srcOrd="0" destOrd="0" presId="urn:microsoft.com/office/officeart/2005/8/layout/vList2"/>
    <dgm:cxn modelId="{8D6F8E83-7642-442F-9232-131EF950EA57}" srcId="{C8615FD4-CAB9-4A0F-A3B6-849ED1F16341}" destId="{27B993CC-370D-4476-8D1A-D64B6AC6C194}" srcOrd="1" destOrd="0" parTransId="{EA6F1FAD-EBD1-4C1B-B652-6A8462EA01E1}" sibTransId="{A2045608-6D85-40B8-98EE-21DD1815E37A}"/>
    <dgm:cxn modelId="{4CB93587-8F05-4845-9008-98922A26F833}" srcId="{83D58EDD-314A-42B3-9841-C4E2D77A0000}" destId="{B68B935C-4AAA-4AD1-BB4B-28270389AE6A}" srcOrd="3" destOrd="0" parTransId="{A14C9823-1E7A-4D53-B117-DEC69D56B4C7}" sibTransId="{04269F64-DB5A-40AA-9FD2-CDCF951195D9}"/>
    <dgm:cxn modelId="{402EE288-B3AB-417F-A38B-3A9563749F3E}" srcId="{C8615FD4-CAB9-4A0F-A3B6-849ED1F16341}" destId="{A08E78E3-E3BE-4EB8-97F8-2D68672570B4}" srcOrd="2" destOrd="0" parTransId="{A7C511B1-FAC0-4FCF-A564-1FF6400D9C4F}" sibTransId="{5139F70D-14E1-4BFE-87DC-DDE60EFBCC23}"/>
    <dgm:cxn modelId="{1D159C94-5CFA-4325-9DC3-147135C15308}" type="presOf" srcId="{345D564E-D954-44E5-8696-E30CD08C1795}" destId="{CB761082-6B87-4DF0-8277-EFA3EE36C833}" srcOrd="0" destOrd="0" presId="urn:microsoft.com/office/officeart/2005/8/layout/vList2"/>
    <dgm:cxn modelId="{C6A16BB0-985C-4005-9194-1F18E33BE633}" type="presOf" srcId="{0DDCA391-96F3-48CF-89B5-F32DB9775076}" destId="{E8B22232-B36D-4C5D-9D2E-7D951C27AD1B}" srcOrd="0" destOrd="2" presId="urn:microsoft.com/office/officeart/2005/8/layout/vList2"/>
    <dgm:cxn modelId="{4AC611B2-3592-43E5-9D05-C1AB7BEEEE85}" srcId="{83D58EDD-314A-42B3-9841-C4E2D77A0000}" destId="{99A1569D-D130-4968-A581-9C0F598A98CF}" srcOrd="1" destOrd="0" parTransId="{22654DC9-D12B-4F71-B6E6-CA804722E7A7}" sibTransId="{DAD486B5-5A7F-4F6F-B687-526B865716F8}"/>
    <dgm:cxn modelId="{506D90BE-AB54-4F23-8541-2FF035ABE1B4}" type="presOf" srcId="{C8615FD4-CAB9-4A0F-A3B6-849ED1F16341}" destId="{B9D0AA19-BBA1-4DAB-A0F8-3473CA3F9D83}" srcOrd="0" destOrd="0" presId="urn:microsoft.com/office/officeart/2005/8/layout/vList2"/>
    <dgm:cxn modelId="{496CA1BE-9554-4ACA-B7F9-25B2EF4DAD61}" type="presOf" srcId="{B68B935C-4AAA-4AD1-BB4B-28270389AE6A}" destId="{2F1D6F15-0E8A-4E3C-A65B-755430FE2547}" srcOrd="0" destOrd="3" presId="urn:microsoft.com/office/officeart/2005/8/layout/vList2"/>
    <dgm:cxn modelId="{038AFCBF-6A2E-48A4-9D0D-153EBDE71641}" type="presOf" srcId="{27B993CC-370D-4476-8D1A-D64B6AC6C194}" destId="{29229022-DC94-4BE5-8630-DF23D194AE42}" srcOrd="0" destOrd="1" presId="urn:microsoft.com/office/officeart/2005/8/layout/vList2"/>
    <dgm:cxn modelId="{4224D8C6-2BDB-4E7F-975C-545DDFA3BFAF}" type="presOf" srcId="{1600F332-76EB-41B6-B694-85E955ACA13E}" destId="{E8B22232-B36D-4C5D-9D2E-7D951C27AD1B}" srcOrd="0" destOrd="0" presId="urn:microsoft.com/office/officeart/2005/8/layout/vList2"/>
    <dgm:cxn modelId="{44F4DDDD-1C71-4E59-8EB3-32C0FF3D83A7}" type="presOf" srcId="{15995037-61FA-4377-8AE9-4B2A9A67CD40}" destId="{29229022-DC94-4BE5-8630-DF23D194AE42}" srcOrd="0" destOrd="0" presId="urn:microsoft.com/office/officeart/2005/8/layout/vList2"/>
    <dgm:cxn modelId="{892B0ADE-781D-4637-8C75-65B89875A2CD}" type="presOf" srcId="{AE1D4CD5-00FE-41B9-9F2F-419872E0BB63}" destId="{2F1D6F15-0E8A-4E3C-A65B-755430FE2547}" srcOrd="0" destOrd="2" presId="urn:microsoft.com/office/officeart/2005/8/layout/vList2"/>
    <dgm:cxn modelId="{09368FE2-2E6A-4490-AD3A-43D247E176BB}" srcId="{979C3C16-F54A-4523-8466-EA2D64F43376}" destId="{83D58EDD-314A-42B3-9841-C4E2D77A0000}" srcOrd="2" destOrd="0" parTransId="{709DE2AD-0BD1-421A-B5B8-FC5343510B2E}" sibTransId="{41F5962B-05CA-4324-823E-817BD30CC881}"/>
    <dgm:cxn modelId="{C5FA11E7-5761-4308-AC1F-6144A3EC22DB}" srcId="{83D58EDD-314A-42B3-9841-C4E2D77A0000}" destId="{B934BBF9-81C1-4A14-A3BE-6238E945B813}" srcOrd="0" destOrd="0" parTransId="{BB24D655-1692-4353-8C3C-F1EB3665914F}" sibTransId="{7676DE17-3F09-46B7-BDAD-5840D449AD47}"/>
    <dgm:cxn modelId="{2D7923E9-45E3-4D55-A8F8-8F06E4C6B546}" srcId="{83D58EDD-314A-42B3-9841-C4E2D77A0000}" destId="{AE1D4CD5-00FE-41B9-9F2F-419872E0BB63}" srcOrd="2" destOrd="0" parTransId="{DD7DEB55-A56F-49AE-A573-A6CBF5FBF855}" sibTransId="{C0D78E29-30EE-425F-A97E-C94AE2CA14B3}"/>
    <dgm:cxn modelId="{2578B7EB-7D32-4DC1-8E15-30A038518D98}" srcId="{979C3C16-F54A-4523-8466-EA2D64F43376}" destId="{345D564E-D954-44E5-8696-E30CD08C1795}" srcOrd="1" destOrd="0" parTransId="{D6B5B278-37E2-4FC7-B5EA-48DB7E75FF3F}" sibTransId="{27E5DC52-6B5D-43F6-88DF-624CF661F0C9}"/>
    <dgm:cxn modelId="{99DD4AF0-5382-4FD2-91FE-137ED7814BEE}" type="presOf" srcId="{979C3C16-F54A-4523-8466-EA2D64F43376}" destId="{BF04A838-5258-4CDD-8D24-6CA12B1EDA26}" srcOrd="0" destOrd="0" presId="urn:microsoft.com/office/officeart/2005/8/layout/vList2"/>
    <dgm:cxn modelId="{1382C010-84EA-44ED-91DB-11BD338C6920}" type="presParOf" srcId="{BF04A838-5258-4CDD-8D24-6CA12B1EDA26}" destId="{B9D0AA19-BBA1-4DAB-A0F8-3473CA3F9D83}" srcOrd="0" destOrd="0" presId="urn:microsoft.com/office/officeart/2005/8/layout/vList2"/>
    <dgm:cxn modelId="{D9BFF0B0-D49F-4397-8C0B-A053EC02ACF3}" type="presParOf" srcId="{BF04A838-5258-4CDD-8D24-6CA12B1EDA26}" destId="{29229022-DC94-4BE5-8630-DF23D194AE42}" srcOrd="1" destOrd="0" presId="urn:microsoft.com/office/officeart/2005/8/layout/vList2"/>
    <dgm:cxn modelId="{3645E00D-CBB8-4562-914F-CE70EDD76C74}" type="presParOf" srcId="{BF04A838-5258-4CDD-8D24-6CA12B1EDA26}" destId="{CB761082-6B87-4DF0-8277-EFA3EE36C833}" srcOrd="2" destOrd="0" presId="urn:microsoft.com/office/officeart/2005/8/layout/vList2"/>
    <dgm:cxn modelId="{7919F185-5597-4807-BCF9-4F13BC4E6E50}" type="presParOf" srcId="{BF04A838-5258-4CDD-8D24-6CA12B1EDA26}" destId="{E8B22232-B36D-4C5D-9D2E-7D951C27AD1B}" srcOrd="3" destOrd="0" presId="urn:microsoft.com/office/officeart/2005/8/layout/vList2"/>
    <dgm:cxn modelId="{48779561-70A8-4B03-80EC-7EFCCBF07760}" type="presParOf" srcId="{BF04A838-5258-4CDD-8D24-6CA12B1EDA26}" destId="{30DB0597-B669-43E8-B1D8-3C0DE4006654}" srcOrd="4" destOrd="0" presId="urn:microsoft.com/office/officeart/2005/8/layout/vList2"/>
    <dgm:cxn modelId="{75FAA14C-D08C-453A-82FC-0F32395D5822}" type="presParOf" srcId="{BF04A838-5258-4CDD-8D24-6CA12B1EDA26}" destId="{2F1D6F15-0E8A-4E3C-A65B-755430FE254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0AA19-BBA1-4DAB-A0F8-3473CA3F9D83}">
      <dsp:nvSpPr>
        <dsp:cNvPr id="0" name=""/>
        <dsp:cNvSpPr/>
      </dsp:nvSpPr>
      <dsp:spPr>
        <a:xfrm>
          <a:off x="0" y="587229"/>
          <a:ext cx="7117918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Residents register to ride online or may request a paper registration.</a:t>
          </a:r>
        </a:p>
      </dsp:txBody>
      <dsp:txXfrm>
        <a:off x="22246" y="609475"/>
        <a:ext cx="7073426" cy="411223"/>
      </dsp:txXfrm>
    </dsp:sp>
    <dsp:sp modelId="{29229022-DC94-4BE5-8630-DF23D194AE42}">
      <dsp:nvSpPr>
        <dsp:cNvPr id="0" name=""/>
        <dsp:cNvSpPr/>
      </dsp:nvSpPr>
      <dsp:spPr>
        <a:xfrm>
          <a:off x="0" y="1042944"/>
          <a:ext cx="7117918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9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Proof of residency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Professional verification form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Companion also require a registration form</a:t>
          </a:r>
        </a:p>
      </dsp:txBody>
      <dsp:txXfrm>
        <a:off x="0" y="1042944"/>
        <a:ext cx="7117918" cy="786599"/>
      </dsp:txXfrm>
    </dsp:sp>
    <dsp:sp modelId="{CB761082-6B87-4DF0-8277-EFA3EE36C833}">
      <dsp:nvSpPr>
        <dsp:cNvPr id="0" name=""/>
        <dsp:cNvSpPr/>
      </dsp:nvSpPr>
      <dsp:spPr>
        <a:xfrm>
          <a:off x="0" y="1829544"/>
          <a:ext cx="7117918" cy="455715"/>
        </a:xfrm>
        <a:prstGeom prst="round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Call Dispatch at (248) 887-4979 two days before you need to ride.</a:t>
          </a:r>
        </a:p>
      </dsp:txBody>
      <dsp:txXfrm>
        <a:off x="22246" y="1851790"/>
        <a:ext cx="7073426" cy="411223"/>
      </dsp:txXfrm>
    </dsp:sp>
    <dsp:sp modelId="{E8B22232-B36D-4C5D-9D2E-7D951C27AD1B}">
      <dsp:nvSpPr>
        <dsp:cNvPr id="0" name=""/>
        <dsp:cNvSpPr/>
      </dsp:nvSpPr>
      <dsp:spPr>
        <a:xfrm>
          <a:off x="0" y="2285259"/>
          <a:ext cx="7117918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9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Two different types of appointments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Set times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Open-ended appointments</a:t>
          </a:r>
        </a:p>
      </dsp:txBody>
      <dsp:txXfrm>
        <a:off x="0" y="2285259"/>
        <a:ext cx="7117918" cy="786599"/>
      </dsp:txXfrm>
    </dsp:sp>
    <dsp:sp modelId="{30DB0597-B669-43E8-B1D8-3C0DE4006654}">
      <dsp:nvSpPr>
        <dsp:cNvPr id="0" name=""/>
        <dsp:cNvSpPr/>
      </dsp:nvSpPr>
      <dsp:spPr>
        <a:xfrm>
          <a:off x="0" y="3071859"/>
          <a:ext cx="7117918" cy="455715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Fares:  $2 for any stop to any location in travel area.</a:t>
          </a:r>
        </a:p>
      </dsp:txBody>
      <dsp:txXfrm>
        <a:off x="22246" y="3094105"/>
        <a:ext cx="7073426" cy="411223"/>
      </dsp:txXfrm>
    </dsp:sp>
    <dsp:sp modelId="{2F1D6F15-0E8A-4E3C-A65B-755430FE2547}">
      <dsp:nvSpPr>
        <dsp:cNvPr id="0" name=""/>
        <dsp:cNvSpPr/>
      </dsp:nvSpPr>
      <dsp:spPr>
        <a:xfrm>
          <a:off x="0" y="3527574"/>
          <a:ext cx="7117918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9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For example:  From home to doctor’s appointment and then back home – fare:  $4.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Pay as you go or purchase a rider card for $20 (10 rides plus 1 bonus ride).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Companion riders ride for free.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Try us for free!  When you register, we will send a Rider Card with 4 free rides. </a:t>
          </a:r>
        </a:p>
      </dsp:txBody>
      <dsp:txXfrm>
        <a:off x="0" y="3527574"/>
        <a:ext cx="7117918" cy="104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7/19/2023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6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47" r:id="rId8"/>
    <p:sldLayoutId id="2147483748" r:id="rId9"/>
    <p:sldLayoutId id="2147483749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1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E0B6FDA2-92B0-C288-3F4D-7D8B041B6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28501" b="2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45849-A96C-263E-CCC8-A191FF4556BB}"/>
              </a:ext>
            </a:extLst>
          </p:cNvPr>
          <p:cNvSpPr txBox="1"/>
          <p:nvPr/>
        </p:nvSpPr>
        <p:spPr>
          <a:xfrm>
            <a:off x="876300" y="516255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Grzymkowski, Deputy Director of WOTA</a:t>
            </a:r>
          </a:p>
        </p:txBody>
      </p:sp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E903676F-7669-A43D-9B5C-81A67D5BC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0" y="1326118"/>
            <a:ext cx="4835545" cy="28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CA54-86BD-BFC5-BAD6-AF7D2B5A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Are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A580-145D-7EA2-703E-2F5FB3A6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WOTA is a mission-driven organization, dedicated to providing mobility for those that need it most.</a:t>
            </a:r>
          </a:p>
          <a:p>
            <a:r>
              <a:rPr lang="en-US"/>
              <a:t>WOTA started in January 2020 through an interlocal agreement between Highland, White Lake, and Waterford Townships. City of Walled Lake joined officially in 2021.</a:t>
            </a:r>
          </a:p>
          <a:p>
            <a:r>
              <a:rPr lang="en-US"/>
              <a:t>Door-to-door, demand response transportation</a:t>
            </a:r>
          </a:p>
          <a:p>
            <a:r>
              <a:rPr lang="en-US"/>
              <a:t>46 employees</a:t>
            </a:r>
          </a:p>
          <a:p>
            <a:r>
              <a:rPr lang="en-US"/>
              <a:t>2022:  32,000+ rides, 367,000+ miles</a:t>
            </a:r>
          </a:p>
          <a:p>
            <a:r>
              <a:rPr lang="en-US"/>
              <a:t>2023:  20,400+ rides, 245,000+ miles</a:t>
            </a:r>
          </a:p>
          <a:p>
            <a:r>
              <a:rPr lang="en-US"/>
              <a:t>30 barrier-free vehicles, 1 vehicle for larger groups</a:t>
            </a:r>
          </a:p>
          <a:p>
            <a:r>
              <a:rPr lang="en-US"/>
              <a:t>Named recipient of the 2022 Oakland County Transit Millage</a:t>
            </a:r>
          </a:p>
          <a:p>
            <a:r>
              <a:rPr lang="en-US"/>
              <a:t>Hours:  6 am – 9 pm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5" name="Picture 4" descr="A group of men standing in front of a truck&#10;&#10;Description automatically generated">
            <a:extLst>
              <a:ext uri="{FF2B5EF4-FFF2-40B4-BE49-F238E27FC236}">
                <a16:creationId xmlns:a16="http://schemas.microsoft.com/office/drawing/2014/main" id="{151B4200-DD61-0DCB-2279-003CEEB8F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98" y="3855821"/>
            <a:ext cx="3762895" cy="28221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952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0298A-219C-5B53-6785-7A210360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64" y="570347"/>
            <a:ext cx="6168331" cy="1109807"/>
          </a:xfrm>
        </p:spPr>
        <p:txBody>
          <a:bodyPr anchor="b">
            <a:normAutofit/>
          </a:bodyPr>
          <a:lstStyle/>
          <a:p>
            <a:r>
              <a:rPr lang="en-US" sz="4400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582D-855B-965B-6A61-10490C0C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52" y="2286551"/>
            <a:ext cx="6168331" cy="4231348"/>
          </a:xfrm>
        </p:spPr>
        <p:txBody>
          <a:bodyPr anchor="t">
            <a:normAutofit/>
          </a:bodyPr>
          <a:lstStyle/>
          <a:p>
            <a:r>
              <a:rPr lang="en-US" sz="1600" dirty="0"/>
              <a:t>WOTA provides transportation to those that cannot or do not have the ability to drive – seniors (55+), adults with disabilities (18+) and low-income families.</a:t>
            </a:r>
          </a:p>
          <a:p>
            <a:r>
              <a:rPr lang="en-US" sz="1600" dirty="0"/>
              <a:t>Local drivers and local dispatchers</a:t>
            </a:r>
          </a:p>
          <a:p>
            <a:r>
              <a:rPr lang="en-US" sz="1600" dirty="0"/>
              <a:t>No restrictions for ride types:</a:t>
            </a:r>
          </a:p>
          <a:p>
            <a:pPr lvl="1"/>
            <a:r>
              <a:rPr lang="en-US" sz="1600" dirty="0"/>
              <a:t>Medical appointments, including dialysis, chemo, physical therapy, and routine health appointments</a:t>
            </a:r>
          </a:p>
          <a:p>
            <a:pPr lvl="1"/>
            <a:r>
              <a:rPr lang="en-US" sz="1600" dirty="0"/>
              <a:t>Employment</a:t>
            </a:r>
          </a:p>
          <a:p>
            <a:pPr lvl="1"/>
            <a:r>
              <a:rPr lang="en-US" sz="1600" dirty="0"/>
              <a:t>Recreation</a:t>
            </a:r>
          </a:p>
          <a:p>
            <a:pPr lvl="1"/>
            <a:r>
              <a:rPr lang="en-US" sz="1600" dirty="0"/>
              <a:t>Shopping – from groceries to the mall, we go everywhere</a:t>
            </a:r>
          </a:p>
          <a:p>
            <a:pPr lvl="1"/>
            <a:r>
              <a:rPr lang="en-US" sz="1600" dirty="0"/>
              <a:t>Civic duties </a:t>
            </a:r>
          </a:p>
          <a:p>
            <a:pPr lvl="1"/>
            <a:r>
              <a:rPr lang="en-US" sz="1600" dirty="0"/>
              <a:t>Volunteering</a:t>
            </a:r>
          </a:p>
          <a:p>
            <a:pPr lvl="1"/>
            <a:r>
              <a:rPr lang="en-US" sz="1600" dirty="0"/>
              <a:t>Or, for any reason whatsoever </a:t>
            </a:r>
          </a:p>
          <a:p>
            <a:r>
              <a:rPr lang="en-US" sz="1600" dirty="0"/>
              <a:t>Independence – keeping or developing.</a:t>
            </a:r>
            <a:endParaRPr lang="en-US" sz="1050" dirty="0"/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26E0EDCC-F277-CD74-29B3-B80723EAE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3"/>
          <a:stretch/>
        </p:blipFill>
        <p:spPr>
          <a:xfrm>
            <a:off x="7181870" y="262980"/>
            <a:ext cx="3486122" cy="348612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58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6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D818-E94C-97E7-DEEE-3CCB5A0E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</a:t>
            </a:r>
          </a:p>
        </p:txBody>
      </p:sp>
      <p:pic>
        <p:nvPicPr>
          <p:cNvPr id="5" name="Content Placeholder 4" descr="A picture containing map, text, atlas, diagram&#10;&#10;Description automatically generated">
            <a:extLst>
              <a:ext uri="{FF2B5EF4-FFF2-40B4-BE49-F238E27FC236}">
                <a16:creationId xmlns:a16="http://schemas.microsoft.com/office/drawing/2014/main" id="{F7D077C5-3ABD-6361-CA13-99F209944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9" y="1732866"/>
            <a:ext cx="5518785" cy="47613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1C33D-C154-D10C-8813-84D2372E3B33}"/>
              </a:ext>
            </a:extLst>
          </p:cNvPr>
          <p:cNvSpPr txBox="1"/>
          <p:nvPr/>
        </p:nvSpPr>
        <p:spPr>
          <a:xfrm>
            <a:off x="8140700" y="1732866"/>
            <a:ext cx="3295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Border:  Residents served</a:t>
            </a:r>
          </a:p>
          <a:p>
            <a:r>
              <a:rPr lang="en-US" dirty="0"/>
              <a:t>Black Border:  Where we go</a:t>
            </a:r>
          </a:p>
          <a:p>
            <a:endParaRPr lang="en-US" dirty="0"/>
          </a:p>
          <a:p>
            <a:r>
              <a:rPr lang="en-US" dirty="0"/>
              <a:t>Clarkston</a:t>
            </a:r>
          </a:p>
          <a:p>
            <a:r>
              <a:rPr lang="en-US" dirty="0"/>
              <a:t>Pontiac</a:t>
            </a:r>
          </a:p>
          <a:p>
            <a:r>
              <a:rPr lang="en-US" dirty="0"/>
              <a:t>West Bloomfield</a:t>
            </a:r>
          </a:p>
          <a:p>
            <a:r>
              <a:rPr lang="en-US" dirty="0"/>
              <a:t>Farmington</a:t>
            </a:r>
          </a:p>
          <a:p>
            <a:r>
              <a:rPr lang="en-US" dirty="0"/>
              <a:t>Novi</a:t>
            </a:r>
          </a:p>
          <a:p>
            <a:r>
              <a:rPr lang="en-US" dirty="0"/>
              <a:t>Wixom</a:t>
            </a:r>
          </a:p>
          <a:p>
            <a:r>
              <a:rPr lang="en-US" dirty="0"/>
              <a:t>Milford</a:t>
            </a:r>
          </a:p>
          <a:p>
            <a:r>
              <a:rPr lang="en-US" dirty="0"/>
              <a:t>Commerce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0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9B974B-0BDA-C154-35A1-AA27E1C9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How to Ride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3402DB-ACF7-DA35-9AFD-7FCAB206A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185025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02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E16759-70F7-432C-843C-00D62701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72C9A-6E73-4A29-94EE-E605F545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60D2E-F717-0DA1-B3F1-7E5A18EE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37" y="-289309"/>
            <a:ext cx="5040553" cy="2493876"/>
          </a:xfrm>
        </p:spPr>
        <p:txBody>
          <a:bodyPr anchor="b">
            <a:normAutofit/>
          </a:bodyPr>
          <a:lstStyle/>
          <a:p>
            <a:r>
              <a:rPr lang="en-US" sz="4400" dirty="0"/>
              <a:t>How We Make It Happen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45F22C9-7D1E-4B8E-9856-D6DC8478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611286"/>
            <a:ext cx="5040553" cy="3913339"/>
          </a:xfrm>
        </p:spPr>
        <p:txBody>
          <a:bodyPr anchor="t">
            <a:normAutofit/>
          </a:bodyPr>
          <a:lstStyle/>
          <a:p>
            <a:r>
              <a:rPr lang="en-US" sz="1800" dirty="0"/>
              <a:t>46 mission-driven employees including management, dispatchers, drivers and office staff</a:t>
            </a:r>
          </a:p>
          <a:p>
            <a:r>
              <a:rPr lang="en-US" sz="1800" dirty="0"/>
              <a:t>Technology on our vehicles</a:t>
            </a:r>
          </a:p>
          <a:p>
            <a:r>
              <a:rPr lang="en-US" sz="1800" dirty="0"/>
              <a:t>Dispatching in real-time </a:t>
            </a:r>
          </a:p>
          <a:p>
            <a:r>
              <a:rPr lang="en-US" sz="1800" dirty="0"/>
              <a:t>Robust training program that includes ADA training, wheelchair securement, rider management and 2-3 weeks of in-vehicle training.</a:t>
            </a:r>
          </a:p>
          <a:p>
            <a:r>
              <a:rPr lang="en-US" sz="1800" dirty="0"/>
              <a:t>Demand response including flexibility with appointment times and the ability to schedule up to 1 year in advance.  Dispatch can also set up recurring rides.</a:t>
            </a:r>
          </a:p>
        </p:txBody>
      </p:sp>
      <p:grpSp>
        <p:nvGrpSpPr>
          <p:cNvPr id="22" name="decorative circles">
            <a:extLst>
              <a:ext uri="{FF2B5EF4-FFF2-40B4-BE49-F238E27FC236}">
                <a16:creationId xmlns:a16="http://schemas.microsoft.com/office/drawing/2014/main" id="{975FC7C5-AA1D-4394-B581-2DAD5DBC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12029" y="491188"/>
            <a:ext cx="4676619" cy="5685774"/>
            <a:chOff x="7212029" y="491188"/>
            <a:chExt cx="4676619" cy="56857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1F1920-EB1B-40CE-AA88-CF9B6D80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466" y="5741887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C5DEEF-C9F5-498E-B743-499093F8D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029" y="49118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EE33B6-EF42-4BCB-836D-645076905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5281" y="329463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5052DB-4DF3-423D-A6C5-C066D2CD4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D390E6-FA21-4799-8E58-2C3A35184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320" y="3687896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4B9A6FA-CFC0-40A0-8FDA-625EE0B9F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4608" y="117552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D7E62A-A66A-40FE-BB39-C0CA8E9D6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9267" y="5871182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57BCAEB-F98E-4F80-99A1-EDD6B0B65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7221" y="777373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2">
            <a:extLst>
              <a:ext uri="{FF2B5EF4-FFF2-40B4-BE49-F238E27FC236}">
                <a16:creationId xmlns:a16="http://schemas.microsoft.com/office/drawing/2014/main" id="{C152BA3C-AE80-44DA-8779-C33D1EF0B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575" y="4900677"/>
            <a:ext cx="2091377" cy="1963452"/>
          </a:xfrm>
          <a:custGeom>
            <a:avLst/>
            <a:gdLst>
              <a:gd name="connsiteX0" fmla="*/ 1203819 w 2091377"/>
              <a:gd name="connsiteY0" fmla="*/ 0 h 1963452"/>
              <a:gd name="connsiteX1" fmla="*/ 2055048 w 2091377"/>
              <a:gd name="connsiteY1" fmla="*/ 352591 h 1963452"/>
              <a:gd name="connsiteX2" fmla="*/ 2091377 w 2091377"/>
              <a:gd name="connsiteY2" fmla="*/ 392563 h 1963452"/>
              <a:gd name="connsiteX3" fmla="*/ 2091377 w 2091377"/>
              <a:gd name="connsiteY3" fmla="*/ 1963452 h 1963452"/>
              <a:gd name="connsiteX4" fmla="*/ 270326 w 2091377"/>
              <a:gd name="connsiteY4" fmla="*/ 1963452 h 1963452"/>
              <a:gd name="connsiteX5" fmla="*/ 205593 w 2091377"/>
              <a:gd name="connsiteY5" fmla="*/ 1876886 h 1963452"/>
              <a:gd name="connsiteX6" fmla="*/ 0 w 2091377"/>
              <a:gd name="connsiteY6" fmla="*/ 1203819 h 1963452"/>
              <a:gd name="connsiteX7" fmla="*/ 1203819 w 2091377"/>
              <a:gd name="connsiteY7" fmla="*/ 0 h 19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377" h="1963452">
                <a:moveTo>
                  <a:pt x="1203819" y="0"/>
                </a:moveTo>
                <a:cubicBezTo>
                  <a:pt x="1536245" y="0"/>
                  <a:pt x="1837199" y="134742"/>
                  <a:pt x="2055048" y="352591"/>
                </a:cubicBezTo>
                <a:lnTo>
                  <a:pt x="2091377" y="392563"/>
                </a:lnTo>
                <a:lnTo>
                  <a:pt x="2091377" y="1963452"/>
                </a:lnTo>
                <a:lnTo>
                  <a:pt x="270326" y="1963452"/>
                </a:lnTo>
                <a:lnTo>
                  <a:pt x="205593" y="1876886"/>
                </a:lnTo>
                <a:cubicBezTo>
                  <a:pt x="75792" y="1684755"/>
                  <a:pt x="0" y="1453138"/>
                  <a:pt x="0" y="1203819"/>
                </a:cubicBezTo>
                <a:cubicBezTo>
                  <a:pt x="0" y="538968"/>
                  <a:pt x="538968" y="0"/>
                  <a:pt x="120381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standing in front of a van&#10;&#10;Description automatically generated">
            <a:extLst>
              <a:ext uri="{FF2B5EF4-FFF2-40B4-BE49-F238E27FC236}">
                <a16:creationId xmlns:a16="http://schemas.microsoft.com/office/drawing/2014/main" id="{011105AE-1353-F253-2285-B6B9529D5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405" b="4"/>
          <a:stretch/>
        </p:blipFill>
        <p:spPr>
          <a:xfrm>
            <a:off x="6941766" y="1866682"/>
            <a:ext cx="3603769" cy="360376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11" name="Picture 10" descr="A white and yellow van in a building&#10;&#10;Description automatically generated with low confidence">
            <a:extLst>
              <a:ext uri="{FF2B5EF4-FFF2-40B4-BE49-F238E27FC236}">
                <a16:creationId xmlns:a16="http://schemas.microsoft.com/office/drawing/2014/main" id="{ABB63273-B03A-A97C-EF7F-DDF677A1A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3548" b="4"/>
          <a:stretch/>
        </p:blipFill>
        <p:spPr>
          <a:xfrm>
            <a:off x="9461035" y="10"/>
            <a:ext cx="2727916" cy="2464411"/>
          </a:xfrm>
          <a:custGeom>
            <a:avLst/>
            <a:gdLst/>
            <a:ahLst/>
            <a:cxnLst/>
            <a:rect l="l" t="t" r="r" b="b"/>
            <a:pathLst>
              <a:path w="2727916" h="2464421">
                <a:moveTo>
                  <a:pt x="312799" y="0"/>
                </a:moveTo>
                <a:lnTo>
                  <a:pt x="2727916" y="0"/>
                </a:lnTo>
                <a:lnTo>
                  <a:pt x="2727916" y="1899759"/>
                </a:lnTo>
                <a:lnTo>
                  <a:pt x="2724089" y="1904877"/>
                </a:lnTo>
                <a:cubicBezTo>
                  <a:pt x="2442070" y="2246605"/>
                  <a:pt x="2015273" y="2464421"/>
                  <a:pt x="1537601" y="2464421"/>
                </a:cubicBezTo>
                <a:cubicBezTo>
                  <a:pt x="688407" y="2464421"/>
                  <a:pt x="0" y="1776014"/>
                  <a:pt x="0" y="926820"/>
                </a:cubicBezTo>
                <a:cubicBezTo>
                  <a:pt x="0" y="608372"/>
                  <a:pt x="96807" y="312535"/>
                  <a:pt x="262598" y="67133"/>
                </a:cubicBezTo>
                <a:close/>
              </a:path>
            </a:pathLst>
          </a:cu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21EF080-E067-46D9-82FB-CC0766A04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1597" y="4980968"/>
            <a:ext cx="1850403" cy="1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8691-7A41-3460-2E6D-153F9288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allowing us serve you!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CC38430-66E2-9AAD-CEF5-EC5973B94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2" y="1875314"/>
            <a:ext cx="7315200" cy="4251960"/>
          </a:xfrm>
        </p:spPr>
      </p:pic>
    </p:spTree>
    <p:extLst>
      <p:ext uri="{BB962C8B-B14F-4D97-AF65-F5344CB8AC3E}">
        <p14:creationId xmlns:p14="http://schemas.microsoft.com/office/powerpoint/2010/main" val="201997073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94779d-12ca-4785-989a-c2354ff7ec9f">
      <Terms xmlns="http://schemas.microsoft.com/office/infopath/2007/PartnerControls"/>
    </lcf76f155ced4ddcb4097134ff3c332f>
    <TaxCatchAll xmlns="8e7c6a6e-c1ab-4bd2-b26b-09459629cb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DB9755F029048BC9AEF12C09E8408" ma:contentTypeVersion="16" ma:contentTypeDescription="Create a new document." ma:contentTypeScope="" ma:versionID="c0e0b054d0c86553d1a07c08a4a8667d">
  <xsd:schema xmlns:xsd="http://www.w3.org/2001/XMLSchema" xmlns:xs="http://www.w3.org/2001/XMLSchema" xmlns:p="http://schemas.microsoft.com/office/2006/metadata/properties" xmlns:ns2="2794779d-12ca-4785-989a-c2354ff7ec9f" xmlns:ns3="8e7c6a6e-c1ab-4bd2-b26b-09459629cbd9" targetNamespace="http://schemas.microsoft.com/office/2006/metadata/properties" ma:root="true" ma:fieldsID="4c2cb78a8393a6aa7d8eb9100891acbd" ns2:_="" ns3:_="">
    <xsd:import namespace="2794779d-12ca-4785-989a-c2354ff7ec9f"/>
    <xsd:import namespace="8e7c6a6e-c1ab-4bd2-b26b-09459629c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4779d-12ca-4785-989a-c2354ff7e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4900ab1-9458-4da1-9cca-899e4a4743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c6a6e-c1ab-4bd2-b26b-09459629c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48d6c9-f43f-4daa-ae2b-01fc6c1c7925}" ma:internalName="TaxCatchAll" ma:showField="CatchAllData" ma:web="8e7c6a6e-c1ab-4bd2-b26b-09459629cb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29C37-5638-496A-BE53-3C1A14655F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E3718-FB77-4D94-83EA-591FEFF65FC6}">
  <ds:schemaRefs>
    <ds:schemaRef ds:uri="http://schemas.microsoft.com/office/2006/metadata/properties"/>
    <ds:schemaRef ds:uri="http://schemas.microsoft.com/office/infopath/2007/PartnerControls"/>
    <ds:schemaRef ds:uri="2794779d-12ca-4785-989a-c2354ff7ec9f"/>
    <ds:schemaRef ds:uri="8e7c6a6e-c1ab-4bd2-b26b-09459629cbd9"/>
  </ds:schemaRefs>
</ds:datastoreItem>
</file>

<file path=customXml/itemProps3.xml><?xml version="1.0" encoding="utf-8"?>
<ds:datastoreItem xmlns:ds="http://schemas.openxmlformats.org/officeDocument/2006/customXml" ds:itemID="{2CE1F882-DEFC-4AB5-ACEB-DA57564AD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4779d-12ca-4785-989a-c2354ff7ec9f"/>
    <ds:schemaRef ds:uri="8e7c6a6e-c1ab-4bd2-b26b-09459629c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424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Nova</vt:lpstr>
      <vt:lpstr>ConfettiVTI</vt:lpstr>
      <vt:lpstr>PowerPoint Presentation</vt:lpstr>
      <vt:lpstr>Who We Are  </vt:lpstr>
      <vt:lpstr>What We Do</vt:lpstr>
      <vt:lpstr>Service Area</vt:lpstr>
      <vt:lpstr>How to Ride</vt:lpstr>
      <vt:lpstr>How We Make It Happen</vt:lpstr>
      <vt:lpstr>Thank you for allowing us serve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WOTA</dc:title>
  <dc:creator>Amy Grzymkowski</dc:creator>
  <cp:lastModifiedBy>Amy Grzymkowski</cp:lastModifiedBy>
  <cp:revision>2</cp:revision>
  <dcterms:created xsi:type="dcterms:W3CDTF">2023-06-21T20:19:29Z</dcterms:created>
  <dcterms:modified xsi:type="dcterms:W3CDTF">2023-07-20T02:31:20Z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0x01010050CDB9755F029048BC9AEF12C09E8408</vt:lpwstr>
  </property>
  <property fmtid="{D5CDD505-2E9C-101B-9397-08002B2CF9AE}" pid="3" name="MediaServiceImageTags">
    <vt:lpwstr/>
  </property>
</Properties>
</file>